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86" autoAdjust="0"/>
    <p:restoredTop sz="94660"/>
  </p:normalViewPr>
  <p:slideViewPr>
    <p:cSldViewPr snapToGrid="0">
      <p:cViewPr>
        <p:scale>
          <a:sx n="66" d="100"/>
          <a:sy n="66" d="100"/>
        </p:scale>
        <p:origin x="984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CD167-20C5-416B-8DC0-AA465A9D37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129D35-D5B8-468A-AA39-A9B34027AB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8974F9-72DF-4491-BF9B-AF3D2CC0D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BA029A-7507-4609-8ADD-34C02A145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D3C7C5-DB27-46BF-9B8B-968323A699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90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02DEEC-085E-423F-9B1A-90EB79568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CE6221-6A42-465E-94F7-E86917EED3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23206-972D-4433-804A-ACA92F1A3D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A494C8-2065-46F1-A921-4BFBB93DBC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1BF49C-1D9A-420F-B333-B59411864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669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940524-51D3-4F3C-BA91-47F092110E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856679-C649-487B-9CAA-EC5EA7C504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01E875-9AF8-4BFA-AB93-E553D6F05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F0144-42A4-4E8A-90F0-FE50130231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44794B-39C5-4CBF-BE3C-8D4BE06E9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82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0F6219-501D-4778-82E8-C530CCAA0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A17B7-4DC2-405A-8D20-223A88F25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FB6191-A469-446C-B588-3329497A7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256E84-151F-4A44-A6E8-8E5921B85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919394-23A9-4037-971F-7F6D6F848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1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4E8BC2-5AFB-4FD9-A795-A2DED1AA0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2DA9E-CCCC-4A8F-B28A-88F73254B2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B32104-58AB-458F-BD2B-9D41B8B2C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A94229-35F2-4AA9-9D3A-E1586190C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7B5247-F7C9-410C-8D65-44662CDC5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380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13947-0EFF-45F2-AD02-677FC59DCE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ABCCAB-AE72-4792-8EF2-E2384270B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86EDF0-8916-40BD-91B0-963D93E622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71DDD8-FEF1-45CD-8C62-184CA6C9C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C15A4D-F998-443D-BC55-F48071E84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D3DC21-4478-4008-B5ED-0673C9C46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24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86774-8F2E-434B-B55B-DAEF2B1A71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3986F0-87E9-4D34-98A3-03CA42823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20BDDD-CA97-4C21-9937-9BCB9E7CE0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560ED3-CC2A-410C-9EAF-0183B8BF7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6F0822-02D0-4CD1-93BA-949AF22130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EDFFFC0-DC79-4E82-AADE-66F0AB5E0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515F135-52CC-457D-971D-F35ED8A1A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1DAA35-AED4-484F-9230-E9C2074C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4820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F7DE8-442D-4DFE-8CF5-2E8E83287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28E7D2-14B9-4424-BFDF-ED1FAF9A2B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9CA652-DA6D-40E9-BF56-5EE1D5B39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1D10C9-6062-49B0-ADEE-AF189F002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0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9C6C6C-FFCC-43D9-B376-FF99C1EE4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39A1AE5-EBB9-4CC5-BCA4-044F752F1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4D064D-F4BE-43BD-B3A3-8310E26F8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881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7CB6BC-957B-4F88-BDFE-589F7D8536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60C38-8793-4F0C-9FD5-A94E3D957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9289D2-985D-454E-BBEB-E5DBBAEA4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743C7B-D0CE-4ED2-A423-143C5672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EA2B0-7656-4035-BB8E-4B3416C8E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9811EB-75B3-405C-ACF2-CC86207CA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018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CE0BC3-3503-4B37-A5AD-E3D11244A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E570066-7921-444E-AB29-698E037374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2818CD-777F-4453-A28C-E3DF9131DE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6E37DA-DC40-4558-B532-36DFF8C52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BF4A8-5F92-41F4-961B-B89EB5418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65AA7A-AE1E-43C7-BF24-E88DD72940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659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751CD4-8B8C-4092-A76A-79DE8035E6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FD528F-6AAD-4726-AF51-6A92B95055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85D99-DABB-4A7E-BE2A-5FB236021E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9D3C35-36BB-44A9-A05A-0A2CB45DFD53}" type="datetimeFigureOut">
              <a:rPr lang="en-US" smtClean="0"/>
              <a:t>3/23/2020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FDBC39-F62B-4E49-998B-105858E43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4FAD5D-DD68-401C-9DC4-127C65F2D9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4F426-CC25-471C-94A1-B96D143EA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957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79DEC9DD-AA06-4089-913C-C4DF3FBD5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742" y="500269"/>
            <a:ext cx="4956312" cy="5492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C603268-485B-404F-959B-FF810C6CC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5999" y="659295"/>
            <a:ext cx="5327375" cy="5241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9115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24B17B97-9E97-427A-BF29-B498D7269B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9687" y="468204"/>
            <a:ext cx="10349948" cy="6118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61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CFD4438-47DB-48DD-A9E7-2D1DB77235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330" y="675861"/>
            <a:ext cx="11661440" cy="5957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2125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Colores</dc:title>
  <dc:creator>amanda castano</dc:creator>
  <cp:lastModifiedBy>amanda castano</cp:lastModifiedBy>
  <cp:revision>6</cp:revision>
  <dcterms:created xsi:type="dcterms:W3CDTF">2020-03-23T16:04:31Z</dcterms:created>
  <dcterms:modified xsi:type="dcterms:W3CDTF">2020-03-23T19:10:25Z</dcterms:modified>
</cp:coreProperties>
</file>